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5" r:id="rId4"/>
    <p:sldId id="269" r:id="rId5"/>
    <p:sldId id="291" r:id="rId6"/>
    <p:sldId id="268" r:id="rId7"/>
    <p:sldId id="288" r:id="rId8"/>
    <p:sldId id="289" r:id="rId9"/>
    <p:sldId id="290" r:id="rId10"/>
    <p:sldId id="274" r:id="rId11"/>
    <p:sldId id="273" r:id="rId12"/>
    <p:sldId id="287" r:id="rId13"/>
    <p:sldId id="293" r:id="rId14"/>
    <p:sldId id="295" r:id="rId15"/>
    <p:sldId id="261" r:id="rId16"/>
    <p:sldId id="275" r:id="rId17"/>
    <p:sldId id="292" r:id="rId18"/>
    <p:sldId id="294" r:id="rId19"/>
    <p:sldId id="276" r:id="rId20"/>
    <p:sldId id="278" r:id="rId21"/>
    <p:sldId id="277" r:id="rId22"/>
    <p:sldId id="280" r:id="rId23"/>
    <p:sldId id="265" r:id="rId24"/>
    <p:sldId id="296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748F-3270-4782-A2B9-B985E08B12C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433C-E27F-4ED1-B0E3-432C762B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3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глазами </a:t>
            </a:r>
          </a:p>
          <a:p>
            <a:pPr algn="ctr"/>
            <a:r>
              <a:rPr lang="ru-RU" sz="4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Василия Васильевича </a:t>
            </a:r>
          </a:p>
          <a:p>
            <a:pPr algn="ctr"/>
            <a:r>
              <a:rPr lang="ru-RU" sz="4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Верещагина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6939" y="77369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«Александровск-Сахалинская централизованная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библиотечная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система»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Центральная районная библиотека им. М. С. Мицуля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Отдел обслуживания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939" y="4374108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Виртуальная выставка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187" y="5861578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Выполнила Плохова Е. П. - главный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библиотекарь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36775" y="51978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886" y="0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734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3920" y="5761533"/>
            <a:ext cx="19990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Смертельно раненный. 1873</a:t>
            </a:r>
          </a:p>
        </p:txBody>
      </p:sp>
      <p:pic>
        <p:nvPicPr>
          <p:cNvPr id="13314" name="Picture 2" descr="&amp;Scy;&amp;mcy;&amp;iecy;&amp;rcy;&amp;tcy;&amp;iecy;&amp;lcy;&amp;softcy;&amp;ncy;&amp;ocy; &amp;rcy;&amp;acy;&amp;ncy;&amp;iecy;&amp;ncy;&amp;ncy;&amp;ycy;&amp;jcy;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795" y="3096666"/>
            <a:ext cx="1920909" cy="25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184" y="3084162"/>
            <a:ext cx="1969491" cy="25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6651" y="5658729"/>
            <a:ext cx="21771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Двери Тимура (Тамерлана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1872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661" y="3377952"/>
            <a:ext cx="2891961" cy="221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00934" y="5675608"/>
            <a:ext cx="15231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Торжествуют (1872)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1230696"/>
            <a:ext cx="7442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Туркестане, куда прибыл Василий Верещагин, в то время происходили военные столкновения. Художник стал не только свидетелем войны, но и ее непосредственным участником. Его служба вылилась в большую серию картин о Средней Азии, более известной как «Туркестанская серия». В эту серию, созданную художником по мотивам Туркестанской войны, входит 13 картин, 81 этюд и 133 рисунка. 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6463" y="769031"/>
            <a:ext cx="7244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</a:t>
            </a:r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Туркестанская серия 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1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-2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268760"/>
            <a:ext cx="7416824" cy="380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7647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Судьба полотен Туркестанской серии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87924"/>
            <a:ext cx="77048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Смелые обличительные картины вызвали враждебное отношение представителей реакционных кругов России, которые обвиняли Верещагина в клевете на русское воинство. Произведения Верещагина запретили выставлять и воспроизводить в книгах, газетах и журналах. Всю «Туркестанскую серию» приобрел Павел Третьяков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232" y="2684207"/>
            <a:ext cx="2054119" cy="277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59" y="5602451"/>
            <a:ext cx="2376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Павел Михайлович Третьяко</a:t>
            </a:r>
            <a:r>
              <a:rPr lang="ru-RU" sz="1100" b="1" i="1" dirty="0" smtClean="0"/>
              <a:t>в</a:t>
            </a:r>
            <a:endParaRPr lang="ru-RU" sz="11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551835"/>
            <a:ext cx="532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Сначала меценат хотел купить всего лишь несколько картин, в особенности «Апофеоз войны», но художник поставил условие, что картина не может продана отдельно, а только в полном составе с другими работами Туркестанской серии.  Сейчас вся серия выставлена для посетителей в знаменитой Третьяковской галерее.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4293097"/>
            <a:ext cx="2160240" cy="14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304639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16807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Третьяковская галерея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3" y="569478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Картины В.В. Верещагина </a:t>
            </a:r>
          </a:p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в Третьяковской галерее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4469" y="836712"/>
            <a:ext cx="3775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628800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Ионина,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А. Апофеоз войны. Василий Верещагин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Сто великих картин. – Москва : Вече, 2007. – С. 277 – 279. – (100 великих)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Читатель\Desktop\Верещагин\4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8536">
            <a:off x="1111326" y="2719982"/>
            <a:ext cx="1825496" cy="26359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Читатель\Desktop\Верещагин\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22">
            <a:off x="6278202" y="2889780"/>
            <a:ext cx="1836721" cy="26829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1329" y="1628800"/>
            <a:ext cx="24070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Самин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Д. 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Василий Васильевич Верещагин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художников.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Москва : Вече,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2010.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С. 318 - 323.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(100 великих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Читатель\Desktop\Верещагин\1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301" y="1681225"/>
            <a:ext cx="1860660" cy="27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61042" y="4636848"/>
            <a:ext cx="270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Верещагин Василий Васильевич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Знаменитые русские художники : биографический словарь. - Санкт-Петербург : Азбука-классика, 2001. – С. 51 – 55.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4469" y="836712"/>
            <a:ext cx="3775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61" y="1556792"/>
            <a:ext cx="35929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2005" y="16869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Жабцев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В. М.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Васильевич Верещагин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жанровая живопись. - Минск 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2008. – С. 79 - 81. </a:t>
            </a:r>
          </a:p>
        </p:txBody>
      </p:sp>
      <p:pic>
        <p:nvPicPr>
          <p:cNvPr id="3077" name="Picture 5" descr="C:\Users\Читатель\Desktop\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8817">
            <a:off x="3865720" y="2392442"/>
            <a:ext cx="25304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Читатель\Desktop\5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54046">
            <a:off x="5478847" y="2404113"/>
            <a:ext cx="2501545" cy="33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651" y="-2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3305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4469" y="836712"/>
            <a:ext cx="3775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C:\Users\Читатель\Desktop\Верещагин\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20097"/>
            <a:ext cx="2376264" cy="321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128156"/>
            <a:ext cx="37064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Василий Васильевич Верещагин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Русское искусство. 100 шедевров. – Москва : Эксмо, 2015. С. 86 – 87. – (Художник в 100 картинах).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Читатель\Desktop\Верещагин\1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40" y="2420888"/>
            <a:ext cx="258434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4" y="1590049"/>
            <a:ext cx="374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Никологорская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О. А.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Суровая правда войны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Картины истории России. – Москва : Белый город, 2009. – С. 240 – 247.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89" y="2564904"/>
            <a:ext cx="5007365" cy="312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3157" y="836712"/>
            <a:ext cx="325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 человечеству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989" y="1281844"/>
            <a:ext cx="76012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«Апофеоз войны» - заключительная картина «Туркестанской серии». Эту картину Верещагин первоначально планировал назвать «Торжество Тамерлана», но затем изменил решение и оставил на раме знаменитые слова 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8777" y="1812758"/>
            <a:ext cx="472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«Посвящается всем великим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завоевателям,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354" y="2852936"/>
            <a:ext cx="2717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прошедшим, настоящим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будущим»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989" y="5694642"/>
            <a:ext cx="4906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Апофеоз войны. 1871 </a:t>
            </a: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11455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304" y="-2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2270652"/>
            <a:ext cx="4608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«Здесь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дело не только в том, с каким именно мастерством Верещагин написал своими кистями сухую пожжённую степь и среди неё пирамиду черепов, с порхающими кругом воронами, отыскивающими ещё уцелевший, может быть, кусочек мясца. Нет! Тут явилось в картине нечто более драгоценное и более высокое, нежели необычайная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верещагинская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виртуальность красок: это глубокое чувство историка и судьи человечества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09531"/>
            <a:ext cx="7704856" cy="74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Известный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и художественный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 Васильевич Стасов писал об «Апофеозе войны»: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33" y="2276872"/>
            <a:ext cx="2535657" cy="320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0" y="5594639"/>
            <a:ext cx="250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Стасов В. В. 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3587" y="870567"/>
            <a:ext cx="3257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 человечеству</a:t>
            </a:r>
          </a:p>
        </p:txBody>
      </p:sp>
    </p:spTree>
    <p:extLst>
      <p:ext uri="{BB962C8B-B14F-4D97-AF65-F5344CB8AC3E}">
        <p14:creationId xmlns:p14="http://schemas.microsoft.com/office/powerpoint/2010/main" val="41756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3165" y="836712"/>
            <a:ext cx="325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 человечеству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6288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Василий Васильевич Верещагин.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Апофеоз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50 картин, изменивших искусство. – Москва : Эксмо, 2012. – С. 110 – 113.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Читатель\Desktop\Верещагин\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70" y="2780928"/>
            <a:ext cx="2033887" cy="296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Читатель\Desktop\Верещагин\2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893" y="2658901"/>
            <a:ext cx="2143072" cy="3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итатель\Desktop\Верещагин\3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992">
            <a:off x="6059716" y="2658900"/>
            <a:ext cx="1887096" cy="32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05537" y="167264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Верещагин Василий Васильевич : (1842-1904)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Все о живописи. Русское искусство / составитель И. И. Мосин. – Вильнюс 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Bestiary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2012. – С. 24.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3157" y="836712"/>
            <a:ext cx="325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 человечеству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255" y="2131115"/>
            <a:ext cx="2956765" cy="395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484784"/>
            <a:ext cx="283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Верещагин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Русские художники от «А» до «Я». – Москва : СЛОВО. – С. 40.</a:t>
            </a:r>
          </a:p>
        </p:txBody>
      </p:sp>
      <p:pic>
        <p:nvPicPr>
          <p:cNvPr id="6147" name="Picture 3" descr="C:\Users\Читатель\Desktop\6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9579">
            <a:off x="2747268" y="2360856"/>
            <a:ext cx="2354155" cy="35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Читатель\Desktop\7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2306082"/>
            <a:ext cx="2373632" cy="34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8921" y="155679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Верещагин Василий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Васильевич. Апофеоз войны. 1871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Все о живописи. Самые знаменитые шедевры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И. И. Мосин. – Вильнюс 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Bestiary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2012. – С. 24.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3448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1874-1876 и 1882-1883 годах Верещагин совершил два путешествия в Индию, где внимательно изучал жизнь страны, ее природу, быт и культуру. Не раз во время этих путешествий он находился в смертельной опасности, замерзал, тонул, подвергался нападению диких зверей. Но это не остановило Верещагина. Он считал, что художник может создавать картины только тогда, когда хорошо знает изображаемый предмет.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результате этих путешествий была создана новая большая серия этюдов и картин, являющаяся своеобразной художественной энциклопедией жизни и быта народов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Индии. "Мавзолей Тадж-Махал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Агре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- истинный шедевр живописи. Очарованный красотой храма, художник с поэтическим воодушевлением передает на полотне все его великолепие, воздушность форм, гармонию пропорций, его связь с окружающим пространством, красочную феерию всего ансамбля. 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7639" y="879103"/>
            <a:ext cx="2890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Индийская серия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6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908" y="6526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52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0"/>
          <a:stretch/>
        </p:blipFill>
        <p:spPr bwMode="auto">
          <a:xfrm>
            <a:off x="755575" y="836713"/>
            <a:ext cx="3594323" cy="520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12978" y="1268760"/>
            <a:ext cx="38795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Верещагин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Василий Васильевич</a:t>
            </a:r>
            <a:endParaRPr lang="ru-RU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250" y="2620236"/>
            <a:ext cx="3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14 (26). 10. 1842 – 31.3 (13.4). 1904 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86250" y="3717032"/>
            <a:ext cx="3533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Российский </a:t>
            </a:r>
          </a:p>
          <a:p>
            <a:pPr algn="ctr"/>
            <a:r>
              <a:rPr lang="ru-RU" sz="2800" b="1" dirty="0" smtClean="0"/>
              <a:t>живописец-баталист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530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357" y="5138"/>
            <a:ext cx="4986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8"/>
          <a:stretch/>
        </p:blipFill>
        <p:spPr bwMode="auto">
          <a:xfrm>
            <a:off x="726533" y="796244"/>
            <a:ext cx="7661891" cy="52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2692" y="6309320"/>
            <a:ext cx="4074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Мавзолей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Тадж-Махал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Агре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1874-1876.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2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5" y="3817396"/>
            <a:ext cx="3027211" cy="198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8" y="2426557"/>
            <a:ext cx="1903246" cy="265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159" y="5300627"/>
            <a:ext cx="2041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этапе.  Дурные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вести </a:t>
            </a:r>
            <a:endParaRPr lang="ru-RU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из Франции. 1887-1895</a:t>
            </a:r>
            <a:endParaRPr lang="ru-RU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537" y="2220451"/>
            <a:ext cx="3095586" cy="205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395" y="5805264"/>
            <a:ext cx="3027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Конец Бородинского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сражения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1899-1900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288059"/>
            <a:ext cx="76860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протяжении 1887-1904 годов Верещагин работал над циклом картин отечественной истории «1812 год. Наполеон в России», надуманным как монументальная эпопея о народной войне.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273599"/>
            <a:ext cx="3211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Наполеон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I на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Бородинских высотах. </a:t>
            </a:r>
          </a:p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1897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5555" y="764704"/>
            <a:ext cx="7032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Монументальная эпопея о народной войне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1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15730091"/>
            <a:ext cx="93610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 </a:t>
            </a:r>
            <a:endParaRPr lang="ru-RU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206" y="2160193"/>
            <a:ext cx="2747182" cy="347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19" y="3021200"/>
            <a:ext cx="3719739" cy="27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696" y="1340768"/>
            <a:ext cx="759459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Лучшими в серии картин о войне 1812 года являются – «Не замай – дай подойти», изображающая сцену партизанской войны против интервентов,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704" y="1988840"/>
            <a:ext cx="4308478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 оружием в руках – расстрелять!», показывающая расправу наполеоновской военщины с русскими крестьянами.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4" y="692696"/>
            <a:ext cx="7205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6704" y="5703722"/>
            <a:ext cx="4403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 оружием в руках – расстрелять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! 1887-1895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2964" y="5630317"/>
            <a:ext cx="2964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Не замай – дай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подойти. 1887-1895</a:t>
            </a:r>
            <a:endParaRPr lang="ru-RU" sz="1050" b="1" i="1" dirty="0"/>
          </a:p>
        </p:txBody>
      </p:sp>
    </p:spTree>
    <p:extLst>
      <p:ext uri="{BB962C8B-B14F-4D97-AF65-F5344CB8AC3E}">
        <p14:creationId xmlns:p14="http://schemas.microsoft.com/office/powerpoint/2010/main" val="28714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57" y="764704"/>
            <a:ext cx="720566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3830" y="1273067"/>
            <a:ext cx="41535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Лебедев, А.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Картины двенадцатого 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 А. К. Лебедев, А. В. Солодовников //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Лебедев, А. К.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Василий Васильевич Верещагин : жизнь и творчество /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А. К. Лебедев, А. В. Солодовников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 : Искусство, 1988. – С. 156 – 171. – (Человек. Событие. Время).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Читатель\Desktop\Верещагин\1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082" y="2420888"/>
            <a:ext cx="2650769" cy="360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Читатель\Desktop\1.2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1054">
            <a:off x="1219607" y="1983566"/>
            <a:ext cx="2729628" cy="370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377752"/>
            <a:ext cx="75608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Однако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Василий Васильевич 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успел воплотить свой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замысел создания эпопеи. Сообщение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русско-японской войне потрясло художника. Он все оставил и, по выражению Репина, «полетел» на Дальний Восток, чтобы снова участвовать в боях и поведать о них в своих произведениях.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31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1904 года Верещагин вместе с адмиралом С. О. Макаровым погиб на броненосце «Петропавловск», взорвавшемся на вражеской мине на рейде Порт- Артура, ему было в то время 62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Необыкновенный художник и отважный человек, любознательный и пытливый мастер, Верещагин посвятил свой талант изображению баталий, чтобы посредством  живописи показать античеловеческую сущность войны. Верещагин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первым внес в батальную живопись смелую суровую правду, какой до него в этом жанре не знало мировое искусство. Героями своих картин он сделал солдат, простых русских людей. Осуждение войн, несущих народам гибель и разрушение, несчастье, звучит во всех верещагинских полотнах.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57" y="764704"/>
            <a:ext cx="720566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5240348"/>
            <a:ext cx="593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Верещагин Василий Васильевич. Все величайшие отечественные художники. – Москва : АСТ; Харьков; Фолио, 2008. – С. 95.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669" y="1582339"/>
            <a:ext cx="3831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Центральная районная библиотека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им. М. С. Мицуля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Александровск-Сахалинский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Кирова, 2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8(42434) 4-21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8(42434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4 - 30 - 30 (18)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ashcbs@uandex.ru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Сайт: http: // ahcbs.ru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05833"/>
            <a:ext cx="49135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Часы работы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среда, четверг, пятница –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10-00 до 19-00 часов;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суббота, воскресенье –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10-00 до 17-00 часов;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понедельник – выходной день;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последняя пятница месяца – санитарный день </a:t>
            </a:r>
          </a:p>
          <a:p>
            <a:pPr algn="ctr"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08775"/>
            <a:ext cx="2880320" cy="2135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8595" y="929441"/>
            <a:ext cx="7583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представленными книгами вы можете ознакомиться  по адресу: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906" y="0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52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84784"/>
            <a:ext cx="526219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Василий Васильевич Верещагин родился 26 октября 1843 года в г. Череповце Новгородской губернии. В возрасте девяти лет родители определили мальчика в Александровский малолетний, а после его окончания - в Петербургский морской кадетский корпус.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1860 г., блестяще окончив корпус, Верещагин, пробыв не более месяца на службе, вышел в отставку и поступил в Академию художеств, где учился под руководством А. Т. Маркова и А. 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Бейдемана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Юноша упорно занимался живописью, однако академическая система обучения с ее нормативностью и традиционностью тяготила начинающего баталиста. Не закончив курса, в 1863 году Верещагин оставил Академию и некоторое время жил за границей, где работал под руководством французских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художникаов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Ж.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Жерома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4222" y="836712"/>
            <a:ext cx="6203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Жизненный путь Василия Верещагина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990" y="1628800"/>
            <a:ext cx="25114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7766" y="4891113"/>
            <a:ext cx="232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В. Верещагин в период окончания Морского кадетского корпуса</a:t>
            </a:r>
          </a:p>
        </p:txBody>
      </p:sp>
    </p:spTree>
    <p:extLst>
      <p:ext uri="{BB962C8B-B14F-4D97-AF65-F5344CB8AC3E}">
        <p14:creationId xmlns:p14="http://schemas.microsoft.com/office/powerpoint/2010/main" val="1201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585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3" y="2279437"/>
            <a:ext cx="2985203" cy="370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063" y="1478862"/>
            <a:ext cx="7702118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периода пребывания Верещагина в Академию художеств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осталось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 его работ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рисунков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офортов, выполненных вполне профессионально.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6306">
            <a:off x="5730534" y="2894664"/>
            <a:ext cx="2084735" cy="291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4631" y="2060848"/>
            <a:ext cx="4572000" cy="1715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различных рисунков с натуры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гипсов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натурщиков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Верещагин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выполнил много внеклассных работ. Одной из лучших среди них была иллюстрация 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лермонтовскому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«Герою нашего времени»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Княжна Мери на прогулке».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99266" y="4725144"/>
            <a:ext cx="21975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«Княжна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Мэри на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прогулке».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 роману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 Ю. Лермонтова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Герой нашего времени».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60-х годов XIX в.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Гравюра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2117" y="900792"/>
            <a:ext cx="6203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Жизненный путь Василия </a:t>
            </a: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Верещагина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3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585" y="-1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7255" y="835224"/>
            <a:ext cx="6865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Жизненный путь Василия </a:t>
            </a: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Верещагина	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28083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Верещагин, Василий Васильевич.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Знаменитые русские художники : биографический словарь. – Санкт-Петербург : Азбука-классика, 2001. – С. 51 – 55.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4377" y="141277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Лебедев, А. К.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Василий Васильевич Верещагин : альбом / А. К. Лебедев, А. В. Солодовников. – Ленинград : Художник РСФСР, 1987. - 180 с. : ил.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Читатель\Desktop\Верещагин\1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536741"/>
            <a:ext cx="2408170" cy="321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Читатель\Desktop\Верещагин\1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324" y="2512670"/>
            <a:ext cx="2020522" cy="261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Читатель\Desktop\Верещагин\1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30950"/>
            <a:ext cx="1872208" cy="28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5" y="5233746"/>
            <a:ext cx="2618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Василий Васильевич Верещагин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альбом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 А. К. Верещагин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- Москва : Изобразительное искусство, 1974. – 72 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2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322" y="1124744"/>
            <a:ext cx="7704856" cy="33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Несмотря на нелюбовь к военной службе, именно с ней оказались неразрывно связаны жизнь и искусство Верещагина. В 1867-1868 гг. он принимал участие в военных столкновениях в Туркестане, «потому, что хотел узнать, что такое истинная война, о которой много читал и слышал… ». Ему пришлось не только увидеть войну, но и принять в ней активное участие. В 1868 году в составе русского гарнизона он  оборонял Самаркандскую крепость от войск бухарского эмира и был награжден за храбрость и мужество Георгиевским крестом 4-й степени.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1869-1870 гг. Верещагин вновь путешествовал по Туркестану. В результате этих полных опасности и приключений путешествий художник создал огромную серию этюдов и рисунков, отражающих жизнь и быт народов Средней Азии накануне и в период русского завоевания. Центральное место в картинах этого периода занимают батальные полотна.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4382" y="764704"/>
            <a:ext cx="5535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биография художника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4442396"/>
            <a:ext cx="3349499" cy="142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95017"/>
            <a:ext cx="2640508" cy="148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7577" y="5879578"/>
            <a:ext cx="2995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крепостной стены. «Пусть войдут». 1871 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3" y="5867563"/>
            <a:ext cx="3349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Нападают врасплох. 1871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757" y="-3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226369"/>
            <a:ext cx="7560840" cy="23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русско-турецкую кампанию 1877-1878 годов художник – на фронте. Участвуя в самых важных событиях, он был ранен, долго лежал в госпитале и едва не умер. ….Верещагин делает наброски прямо на местах событий, под огнем противника. На их основе в период с 1877 по 1881 год он создает «балканскую серию», картины которой правдиво воспроизводят будни войны и напоминают о страшной цене, которую заплатили русские за освобождение болгар от османского ига. 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5434" y="764704"/>
            <a:ext cx="6733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войны. Балканская </a:t>
            </a:r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серия</a:t>
            </a:r>
            <a:endParaRPr lang="ru-RU" sz="2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444822"/>
            <a:ext cx="3595474" cy="208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609821"/>
            <a:ext cx="2850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Русские позиции на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Шипк</a:t>
            </a:r>
            <a:r>
              <a:rPr lang="ru-RU" sz="1100" b="1" dirty="0" err="1" smtClean="0"/>
              <a:t>е</a:t>
            </a:r>
            <a:r>
              <a:rPr lang="ru-RU" sz="1100" b="1" dirty="0" smtClean="0"/>
              <a:t>. 1878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2525" y="5609821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Шипка-Шейново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Скобелев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Шипкой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1878-1879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874" y="3284984"/>
            <a:ext cx="442154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-2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2687" y="908720"/>
            <a:ext cx="6678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Суровая правда войны. Балканская серия</a:t>
            </a:r>
            <a:endParaRPr lang="ru-RU" sz="28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712879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 впечатляет полотно «Побежденные. Панихида» (1878-1879 гг.).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полотне изображено огромное поле и небо, затянутое тучами. На поле лежат тела убитых солдат, чуть посыпанные желтоватой землей. Все пространство, насколько видно, занято телами убитых, от начала поля и до самого горизонта. Верещагин умел перенести на холст чувство тоски, безнадежности и полной обреченности.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Рядом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полем стоят два человека с непокрытыми головами. Это командир, прощающийся с павшими солдатами, и священник, служащий по ним панихиду. Двое живых – и необъятное поле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мертвецами.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82" y="12330"/>
            <a:ext cx="49833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4133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42279"/>
            <a:ext cx="7714828" cy="45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50187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Побежденные. Панихида. 1878-1879</a:t>
            </a:r>
          </a:p>
        </p:txBody>
      </p:sp>
    </p:spTree>
    <p:extLst>
      <p:ext uri="{BB962C8B-B14F-4D97-AF65-F5344CB8AC3E}">
        <p14:creationId xmlns:p14="http://schemas.microsoft.com/office/powerpoint/2010/main" val="37875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2037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Евгений</cp:lastModifiedBy>
  <cp:revision>150</cp:revision>
  <dcterms:created xsi:type="dcterms:W3CDTF">2017-10-12T02:24:33Z</dcterms:created>
  <dcterms:modified xsi:type="dcterms:W3CDTF">2017-11-14T01:04:13Z</dcterms:modified>
</cp:coreProperties>
</file>