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81" r:id="rId3"/>
    <p:sldId id="268" r:id="rId4"/>
    <p:sldId id="277" r:id="rId5"/>
    <p:sldId id="276" r:id="rId6"/>
    <p:sldId id="273" r:id="rId7"/>
    <p:sldId id="279" r:id="rId8"/>
    <p:sldId id="275" r:id="rId9"/>
    <p:sldId id="274" r:id="rId10"/>
    <p:sldId id="278" r:id="rId11"/>
    <p:sldId id="272" r:id="rId12"/>
    <p:sldId id="267" r:id="rId13"/>
    <p:sldId id="271" r:id="rId14"/>
    <p:sldId id="270" r:id="rId15"/>
    <p:sldId id="280" r:id="rId16"/>
  </p:sldIdLst>
  <p:sldSz cx="5143500" cy="91440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000000"/>
    <a:srgbClr val="AE6C24"/>
    <a:srgbClr val="646464"/>
    <a:srgbClr val="660066"/>
    <a:srgbClr val="740000"/>
    <a:srgbClr val="E618A1"/>
    <a:srgbClr val="96228E"/>
    <a:srgbClr val="97E4FF"/>
    <a:srgbClr val="5D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3720" y="-48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28587" y="304800"/>
            <a:ext cx="4891469" cy="80467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119062" y="7138617"/>
            <a:ext cx="4906899" cy="177544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2133600"/>
            <a:ext cx="4371975" cy="237347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741334"/>
            <a:ext cx="3600450" cy="196426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1FBC-140B-43E9-AE71-87B6291496E2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5F4F-F0FC-4CDE-B1E0-9A3C58EAF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9615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1FBC-140B-43E9-AE71-87B6291496E2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5F4F-F0FC-4CDE-B1E0-9A3C58EAF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9615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128587" y="304800"/>
            <a:ext cx="4891469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1FBC-140B-43E9-AE71-87B6291496E2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5F4F-F0FC-4CDE-B1E0-9A3C58EAF20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119062" y="952255"/>
            <a:ext cx="4906899" cy="177544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1930401"/>
            <a:ext cx="1157288" cy="5983111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1930400"/>
            <a:ext cx="3386138" cy="5983112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Tm="9615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1FBC-140B-43E9-AE71-87B6291496E2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5F4F-F0FC-4CDE-B1E0-9A3C58EAF20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 advTm="9615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28587" y="304800"/>
            <a:ext cx="4891469" cy="631545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3401684" y="5604789"/>
            <a:ext cx="1617991" cy="95203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1473368" y="5433720"/>
            <a:ext cx="3118790" cy="1133517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1591159" y="5450083"/>
            <a:ext cx="3075739" cy="1032363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3155338" y="5432233"/>
            <a:ext cx="1860750" cy="86873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119062" y="5411407"/>
            <a:ext cx="4906899" cy="177316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43" y="3284747"/>
            <a:ext cx="4371975" cy="2032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9143" y="1916598"/>
            <a:ext cx="3609975" cy="125306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1FBC-140B-43E9-AE71-87B6291496E2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5F4F-F0FC-4CDE-B1E0-9A3C58EAF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9615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1FBC-140B-43E9-AE71-87B6291496E2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5F4F-F0FC-4CDE-B1E0-9A3C58EAF2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0618" y="3572256"/>
            <a:ext cx="2149983" cy="45963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2612898" y="3572256"/>
            <a:ext cx="2149983" cy="45963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Tm="9615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619" y="3570819"/>
            <a:ext cx="2149983" cy="853016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4572001"/>
            <a:ext cx="2148781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14613" y="3570817"/>
            <a:ext cx="2149983" cy="853016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12827" y="4572001"/>
            <a:ext cx="2149983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1FBC-140B-43E9-AE71-87B6291496E2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5F4F-F0FC-4CDE-B1E0-9A3C58EAF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9615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1FBC-140B-43E9-AE71-87B6291496E2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5F4F-F0FC-4CDE-B1E0-9A3C58EAF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9615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28587" y="304800"/>
            <a:ext cx="4891469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119062" y="952255"/>
            <a:ext cx="4906899" cy="177316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1FBC-140B-43E9-AE71-87B6291496E2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5F4F-F0FC-4CDE-B1E0-9A3C58EAF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9615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28587" y="304800"/>
            <a:ext cx="4891469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1FBC-140B-43E9-AE71-87B6291496E2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5F4F-F0FC-4CDE-B1E0-9A3C58EAF20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4775201"/>
            <a:ext cx="1885950" cy="2540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119062" y="952255"/>
            <a:ext cx="4906899" cy="177544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514350" y="3048000"/>
            <a:ext cx="1885950" cy="1670304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6729" y="2438400"/>
            <a:ext cx="2196043" cy="508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Tm="9615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28587" y="304800"/>
            <a:ext cx="4891469" cy="80467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119062" y="7138617"/>
            <a:ext cx="4906899" cy="177544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712" y="451556"/>
            <a:ext cx="2144613" cy="3239912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38437" y="3714045"/>
            <a:ext cx="2147888" cy="322862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1FBC-140B-43E9-AE71-87B6291496E2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5F4F-F0FC-4CDE-B1E0-9A3C58EAF20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1488" y="1828800"/>
            <a:ext cx="2005965" cy="39014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 advTm="9615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28587" y="304800"/>
            <a:ext cx="4891469" cy="329184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119062" y="2239239"/>
            <a:ext cx="4906899" cy="177316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75" y="451104"/>
            <a:ext cx="4629150" cy="1670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04566" y="8333553"/>
            <a:ext cx="21300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ACC1FBC-140B-43E9-AE71-87B6291496E2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922" y="8333553"/>
            <a:ext cx="213001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44987" y="8333552"/>
            <a:ext cx="65352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6055F4F-F0FC-4CDE-B1E0-9A3C58EAF20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567289"/>
            <a:ext cx="4167187" cy="460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Tm="9615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расивые фоны для презентаций\Школьные\Школьные\8-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1"/>
          <a:stretch/>
        </p:blipFill>
        <p:spPr bwMode="auto">
          <a:xfrm>
            <a:off x="0" y="-26966"/>
            <a:ext cx="5133914" cy="91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497" y="5220072"/>
            <a:ext cx="5163998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214" y="2051720"/>
            <a:ext cx="4824536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4000" b="1" spc="50" dirty="0" smtClean="0">
                <a:ln w="11430"/>
                <a:solidFill>
                  <a:srgbClr val="8A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</a:t>
            </a:r>
          </a:p>
          <a:p>
            <a:pPr algn="ctr">
              <a:lnSpc>
                <a:spcPct val="150000"/>
              </a:lnSpc>
            </a:pPr>
            <a:r>
              <a:rPr lang="ru-RU" sz="4000" b="1" spc="50" dirty="0" smtClean="0">
                <a:ln w="11430"/>
                <a:solidFill>
                  <a:srgbClr val="8A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Александровска </a:t>
            </a:r>
          </a:p>
          <a:p>
            <a:pPr algn="ctr">
              <a:lnSpc>
                <a:spcPct val="150000"/>
              </a:lnSpc>
            </a:pPr>
            <a:r>
              <a:rPr lang="ru-RU" sz="4000" b="1" spc="50" dirty="0" smtClean="0">
                <a:ln w="11430"/>
                <a:solidFill>
                  <a:srgbClr val="8A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памятных </a:t>
            </a:r>
            <a:r>
              <a:rPr lang="ru-RU" sz="3600" b="1" spc="50" dirty="0" smtClean="0">
                <a:ln w="11430"/>
                <a:solidFill>
                  <a:srgbClr val="8A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местах</a:t>
            </a:r>
            <a:endParaRPr lang="ru-RU" sz="3600" b="1" spc="50" dirty="0">
              <a:ln w="11430"/>
              <a:solidFill>
                <a:srgbClr val="8A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7614" y="849179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3558" y="507605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Виртуальная экскурсия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214" y="467544"/>
            <a:ext cx="4824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Муниципальное бюджетное учреждение</a:t>
            </a:r>
          </a:p>
          <a:p>
            <a:pPr algn="ctr"/>
            <a:r>
              <a:rPr lang="ru-RU" sz="1400" dirty="0"/>
              <a:t>«Александровск-Сахалинская централизованная библиотечная система»</a:t>
            </a:r>
          </a:p>
          <a:p>
            <a:pPr algn="ctr"/>
            <a:r>
              <a:rPr lang="ru-RU" sz="1400" dirty="0"/>
              <a:t>Центральная районная библиотека </a:t>
            </a:r>
            <a:endParaRPr lang="ru-RU" sz="1400" dirty="0" smtClean="0"/>
          </a:p>
          <a:p>
            <a:pPr algn="ctr"/>
            <a:r>
              <a:rPr lang="ru-RU" sz="1400" dirty="0" smtClean="0"/>
              <a:t>им</a:t>
            </a:r>
            <a:r>
              <a:rPr lang="ru-RU" sz="1400" dirty="0"/>
              <a:t>. М. С. Мицуля</a:t>
            </a:r>
          </a:p>
          <a:p>
            <a:pPr algn="ctr"/>
            <a:r>
              <a:rPr lang="ru-RU" sz="1400" dirty="0"/>
              <a:t>Отдел обслуживания читателей</a:t>
            </a:r>
          </a:p>
        </p:txBody>
      </p:sp>
    </p:spTree>
    <p:extLst>
      <p:ext uri="{BB962C8B-B14F-4D97-AF65-F5344CB8AC3E}">
        <p14:creationId xmlns:p14="http://schemas.microsoft.com/office/powerpoint/2010/main" val="928995408"/>
      </p:ext>
    </p:extLst>
  </p:cSld>
  <p:clrMapOvr>
    <a:masterClrMapping/>
  </p:clrMapOvr>
  <p:transition spd="slow" advTm="11664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расивые фоны для презентаций\Школьные\Школьные\8-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1"/>
          <a:stretch/>
        </p:blipFill>
        <p:spPr bwMode="auto">
          <a:xfrm>
            <a:off x="0" y="-14789"/>
            <a:ext cx="5133914" cy="91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74" y="683568"/>
            <a:ext cx="4104456" cy="3548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10" t="24512" r="53759" b="18450"/>
          <a:stretch/>
        </p:blipFill>
        <p:spPr bwMode="auto">
          <a:xfrm>
            <a:off x="488362" y="4716617"/>
            <a:ext cx="4136679" cy="3760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0" y="4238390"/>
            <a:ext cx="5133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Церковь Покрова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пресвятой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Богородицы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6916" y="8460472"/>
            <a:ext cx="3962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Каменная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часовня без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алтаря</a:t>
            </a:r>
          </a:p>
        </p:txBody>
      </p:sp>
    </p:spTree>
    <p:extLst>
      <p:ext uri="{BB962C8B-B14F-4D97-AF65-F5344CB8AC3E}">
        <p14:creationId xmlns:p14="http://schemas.microsoft.com/office/powerpoint/2010/main" val="1542148079"/>
      </p:ext>
    </p:extLst>
  </p:cSld>
  <p:clrMapOvr>
    <a:masterClrMapping/>
  </p:clrMapOvr>
  <p:transition spd="slow" advTm="11664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расивые фоны для презентаций\Школьные\Школьные\8-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1"/>
          <a:stretch/>
        </p:blipFill>
        <p:spPr bwMode="auto">
          <a:xfrm>
            <a:off x="0" y="-14789"/>
            <a:ext cx="5133914" cy="91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630"/>
          <a:stretch/>
        </p:blipFill>
        <p:spPr>
          <a:xfrm>
            <a:off x="302501" y="2123728"/>
            <a:ext cx="3137295" cy="1512168"/>
          </a:xfrm>
          <a:prstGeom prst="round2DiagRect">
            <a:avLst>
              <a:gd name="adj1" fmla="val 25969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8337" y="2555776"/>
            <a:ext cx="316341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494" y="6448675"/>
            <a:ext cx="4681538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7494" y="4283968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Названа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честь освобождения Северного Сахалина от японцев.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этот день – 15 мая 1925 года -  японские войска были выведены с территории Северного Сахалина, которая немедленно после этого перешла под суверенитет СССР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493" y="539552"/>
            <a:ext cx="4681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Площадь </a:t>
            </a:r>
          </a:p>
          <a:p>
            <a:pPr algn="ctr"/>
            <a:r>
              <a:rPr lang="ru-RU" sz="28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имени 15 мая</a:t>
            </a:r>
            <a:endParaRPr lang="ru-RU" sz="28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66455"/>
      </p:ext>
    </p:extLst>
  </p:cSld>
  <p:clrMapOvr>
    <a:masterClrMapping/>
  </p:clrMapOvr>
  <p:transition spd="slow" advTm="11664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расивые фоны для презентаций\Школьные\Школьные\8-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1"/>
          <a:stretch/>
        </p:blipFill>
        <p:spPr bwMode="auto">
          <a:xfrm>
            <a:off x="0" y="-14789"/>
            <a:ext cx="5133914" cy="91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0304" y="2699791"/>
            <a:ext cx="461330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Ученый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агроном, исследователь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Сахалина,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стоявший у истока создания Александровской общественной библиотеки – первой библиотеки Сахалинской области.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Михаил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Семёнович пожертвовал в библиотеку книги по обществознанию, сельскому хозяйству.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709" y="1115616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Михаил Семенович</a:t>
            </a:r>
          </a:p>
          <a:p>
            <a:pPr algn="ctr"/>
            <a:r>
              <a:rPr lang="ru-RU" sz="32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Мицуль</a:t>
            </a:r>
            <a:endParaRPr lang="ru-RU" sz="32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509688"/>
      </p:ext>
    </p:extLst>
  </p:cSld>
  <p:clrMapOvr>
    <a:masterClrMapping/>
  </p:clrMapOvr>
  <p:transition spd="slow" advTm="11664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расивые фоны для презентаций\Школьные\Школьные\8-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1"/>
          <a:stretch/>
        </p:blipFill>
        <p:spPr bwMode="auto">
          <a:xfrm>
            <a:off x="0" y="-14789"/>
            <a:ext cx="5133914" cy="91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aleksandrovsk-sakh.ru/files/lib.files/image0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701" y="2051720"/>
            <a:ext cx="3873523" cy="20364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cs411621.vk.me/v411621978/a900/KqP5CMTQ-B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35" t="1885" b="3380"/>
          <a:stretch/>
        </p:blipFill>
        <p:spPr bwMode="auto">
          <a:xfrm>
            <a:off x="626031" y="5751370"/>
            <a:ext cx="3960440" cy="24575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688" y="4211960"/>
            <a:ext cx="48245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Здание окружного полицейского управления на втором этаже которого располагалась Сахалинская общественная библиотека 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80-е годы XIX века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586" y="8244408"/>
            <a:ext cx="5133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Здание библиотеки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марта 1963 года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 сентябрь 2013 года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39552"/>
            <a:ext cx="5133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Центральная районная библиотека</a:t>
            </a:r>
          </a:p>
          <a:p>
            <a:pPr algn="ctr"/>
            <a:r>
              <a:rPr lang="ru-RU" sz="28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им. М. С. Мицуля</a:t>
            </a:r>
            <a:endParaRPr lang="ru-RU" sz="28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53028"/>
      </p:ext>
    </p:extLst>
  </p:cSld>
  <p:clrMapOvr>
    <a:masterClrMapping/>
  </p:clrMapOvr>
  <p:transition spd="slow" advTm="11664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расивые фоны для презентаций\Школьные\Школьные\8-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1"/>
          <a:stretch/>
        </p:blipFill>
        <p:spPr bwMode="auto">
          <a:xfrm>
            <a:off x="0" y="-14789"/>
            <a:ext cx="5133914" cy="91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70" y="539552"/>
            <a:ext cx="51339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383" y="7522587"/>
            <a:ext cx="5047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Современное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5" descr="E:\DSC_382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98" r="11696"/>
          <a:stretch/>
        </p:blipFill>
        <p:spPr bwMode="auto">
          <a:xfrm>
            <a:off x="49789" y="2843808"/>
            <a:ext cx="506882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725088"/>
      </p:ext>
    </p:extLst>
  </p:cSld>
  <p:clrMapOvr>
    <a:masterClrMapping/>
  </p:clrMapOvr>
  <p:transition spd="slow" advTm="11664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расивые фоны для презентаций\Школьные\Школьные\8-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1"/>
          <a:stretch/>
        </p:blipFill>
        <p:spPr bwMode="auto">
          <a:xfrm>
            <a:off x="0" y="-14789"/>
            <a:ext cx="5133914" cy="91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Фотографии  города\Современные фото\Административные  здания\DSC0307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954"/>
          <a:stretch/>
        </p:blipFill>
        <p:spPr bwMode="auto">
          <a:xfrm>
            <a:off x="-1" y="2051720"/>
            <a:ext cx="513568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" y="899592"/>
            <a:ext cx="514350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8A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 Днем города,</a:t>
            </a:r>
            <a:endParaRPr lang="ru-RU" sz="4000" b="1" dirty="0">
              <a:ln w="11430"/>
              <a:solidFill>
                <a:srgbClr val="8A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804248"/>
            <a:ext cx="51435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8A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дорогие александровцы!</a:t>
            </a:r>
            <a:endParaRPr lang="ru-RU" sz="4000" b="1" dirty="0">
              <a:ln w="11430"/>
              <a:solidFill>
                <a:srgbClr val="8A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4023963"/>
      </p:ext>
    </p:extLst>
  </p:cSld>
  <p:clrMapOvr>
    <a:masterClrMapping/>
  </p:clrMapOvr>
  <p:transition spd="slow" advTm="11664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-3175"/>
            <a:ext cx="5133975" cy="915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8" y="1979712"/>
            <a:ext cx="5136572" cy="385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8040" y="972379"/>
            <a:ext cx="513715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8A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Символ города -</a:t>
            </a:r>
            <a:endParaRPr lang="ru-RU" sz="4000" b="1" dirty="0">
              <a:ln w="11430"/>
              <a:solidFill>
                <a:srgbClr val="8A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87" y="6012159"/>
            <a:ext cx="513397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8A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скалы Три брата</a:t>
            </a:r>
            <a:endParaRPr lang="ru-RU" sz="4800" b="1" dirty="0">
              <a:ln w="11430"/>
              <a:solidFill>
                <a:srgbClr val="8A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130802"/>
      </p:ext>
    </p:extLst>
  </p:cSld>
  <p:clrMapOvr>
    <a:masterClrMapping/>
  </p:clrMapOvr>
  <p:transition spd="slow" advTm="9615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расивые фоны для презентаций\Школьные\Школьные\8-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1"/>
          <a:stretch/>
        </p:blipFill>
        <p:spPr bwMode="auto">
          <a:xfrm>
            <a:off x="0" y="-14789"/>
            <a:ext cx="5133914" cy="91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927" y="2899995"/>
            <a:ext cx="48360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убийство приговорен к 15 годам каторжных работ в рудниках. В 1879 году был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этапирован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Сахалин в Александровскую тюрьму. Будучи специалистом по сооружениям, по поручению начальника каторги князя Н. Шаховского занимался строительством причала, прокладкой дорог, телеграфной линии, исправил пробивку тоннеля на мысе Жонкьер. Также, в кратчайшие сроки Ландсберг построил причал для швартовки барж и небольших судов (часть его действовала до 1960-х), дорогу на маяк, ряд казённых зданий. 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141"/>
          <a:stretch/>
        </p:blipFill>
        <p:spPr bwMode="auto">
          <a:xfrm>
            <a:off x="131000" y="601974"/>
            <a:ext cx="1774751" cy="261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7694" y="1331640"/>
            <a:ext cx="29172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Родился в 1853 году. Принадлежал к старинному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роду немецких баронов, служивших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Российской империи.</a:t>
            </a:r>
          </a:p>
          <a:p>
            <a:pPr algn="just">
              <a:lnSpc>
                <a:spcPct val="150000"/>
              </a:lnSpc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12565" y="611560"/>
            <a:ext cx="3421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Карл Христофорович</a:t>
            </a:r>
          </a:p>
          <a:p>
            <a:pPr algn="ctr"/>
            <a:r>
              <a:rPr lang="ru-RU" sz="24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Ландсберг</a:t>
            </a:r>
            <a:endParaRPr lang="ru-RU" sz="24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69900"/>
      </p:ext>
    </p:extLst>
  </p:cSld>
  <p:clrMapOvr>
    <a:masterClrMapping/>
  </p:clrMapOvr>
  <p:transition spd="slow" advTm="11664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расивые фоны для презентаций\Школьные\Школьные\8-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1"/>
          <a:stretch/>
        </p:blipFill>
        <p:spPr bwMode="auto">
          <a:xfrm>
            <a:off x="0" y="-14789"/>
            <a:ext cx="5133914" cy="91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10" t="24786" r="21139" b="8785"/>
          <a:stretch/>
        </p:blipFill>
        <p:spPr bwMode="auto">
          <a:xfrm>
            <a:off x="1636832" y="2075995"/>
            <a:ext cx="3274143" cy="2020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2" y="4427984"/>
            <a:ext cx="5090938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73" y="2486095"/>
            <a:ext cx="1441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Дата постройки - 1883 год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425" y="7020272"/>
            <a:ext cx="48584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Длина тоннеля – 72 метра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Высота  тоннеля – 3 метра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Северный вход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высота– 2,65 метра; ширина– 4,65 метра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Южный вход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высота– 2,65 метра; ширина– 3,80 метра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62" y="611560"/>
            <a:ext cx="496727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8A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Тоннель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8A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мысе Жонкьер</a:t>
            </a:r>
            <a:endParaRPr lang="ru-RU" sz="3200" b="1" spc="50" dirty="0">
              <a:ln w="11430"/>
              <a:solidFill>
                <a:srgbClr val="8A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106"/>
      </p:ext>
    </p:extLst>
  </p:cSld>
  <p:clrMapOvr>
    <a:masterClrMapping/>
  </p:clrMapOvr>
  <p:transition spd="slow" advTm="11664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расивые фоны для презентаций\Школьные\Школьные\8-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1"/>
          <a:stretch/>
        </p:blipFill>
        <p:spPr bwMode="auto">
          <a:xfrm>
            <a:off x="0" y="-14789"/>
            <a:ext cx="5133914" cy="91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35"/>
          <a:stretch/>
        </p:blipFill>
        <p:spPr bwMode="auto">
          <a:xfrm>
            <a:off x="-9586" y="3340293"/>
            <a:ext cx="5143500" cy="329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693" y="6948264"/>
            <a:ext cx="47525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Здесь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1890 году несколько раз бывал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А.П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Чехов во время своего путешествия на Сахалин.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755576"/>
            <a:ext cx="5133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Историко-литературный музей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«А. П. Чехов и Сахалин»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расположен в доме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К. Х. </a:t>
            </a:r>
            <a:r>
              <a:rPr lang="ru-RU" sz="24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Лансдберга</a:t>
            </a:r>
            <a:endParaRPr lang="ru-RU" sz="24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869273"/>
      </p:ext>
    </p:extLst>
  </p:cSld>
  <p:clrMapOvr>
    <a:masterClrMapping/>
  </p:clrMapOvr>
  <p:transition spd="slow" advTm="11664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расивые фоны для презентаций\Школьные\Школьные\8-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1"/>
          <a:stretch/>
        </p:blipFill>
        <p:spPr bwMode="auto">
          <a:xfrm>
            <a:off x="0" y="-14789"/>
            <a:ext cx="5133914" cy="91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117" y="6067694"/>
            <a:ext cx="4745556" cy="26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24"/>
          <a:stretch/>
        </p:blipFill>
        <p:spPr>
          <a:xfrm>
            <a:off x="3284595" y="1663800"/>
            <a:ext cx="1741894" cy="20945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2553" b="2605"/>
          <a:stretch/>
        </p:blipFill>
        <p:spPr>
          <a:xfrm rot="1375296">
            <a:off x="3633995" y="2991641"/>
            <a:ext cx="1125068" cy="14736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5486" y="1669042"/>
            <a:ext cx="308910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Благодаря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имени Чехова, его гражданской смелости и писательскому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таланту,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остров Сахалин стал широко известен не только в России, но и далеко за ее пределами. И в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время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486" y="683568"/>
            <a:ext cx="4806125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Антон Павлович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Чехов</a:t>
            </a:r>
            <a:endParaRPr lang="ru-RU" sz="2800" b="1" spc="50" dirty="0">
              <a:ln w="11430"/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687" y="4442925"/>
            <a:ext cx="478489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знакомство с нашим островом начинается с чтения книги 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 Чехова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	      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Остров Сахалин».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702204"/>
      </p:ext>
    </p:extLst>
  </p:cSld>
  <p:clrMapOvr>
    <a:masterClrMapping/>
  </p:clrMapOvr>
  <p:transition spd="slow" advTm="11664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расивые фоны для презентаций\Школьные\Школьные\8-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1"/>
          <a:stretch/>
        </p:blipFill>
        <p:spPr bwMode="auto">
          <a:xfrm>
            <a:off x="9586" y="-14789"/>
            <a:ext cx="5133914" cy="91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27" r="6885"/>
          <a:stretch/>
        </p:blipFill>
        <p:spPr>
          <a:xfrm>
            <a:off x="362536" y="4932040"/>
            <a:ext cx="4470207" cy="30137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www.anton-chehov.info/assets/images/byust-chehova-aleksandrovsk-sahalinsk-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40" r="9556"/>
          <a:stretch/>
        </p:blipFill>
        <p:spPr bwMode="auto">
          <a:xfrm>
            <a:off x="3342038" y="1973211"/>
            <a:ext cx="1478039" cy="25883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636" y="422465"/>
            <a:ext cx="479040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>
                  <a:noFill/>
                </a:ln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Увековечение памяти</a:t>
            </a:r>
          </a:p>
          <a:p>
            <a:pPr algn="ctr"/>
            <a:r>
              <a:rPr lang="ru-RU" sz="2400" b="1" spc="50" dirty="0" smtClean="0">
                <a:ln w="11430">
                  <a:noFill/>
                </a:ln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А. П. Чехова </a:t>
            </a:r>
          </a:p>
          <a:p>
            <a:pPr algn="ctr"/>
            <a:r>
              <a:rPr lang="ru-RU" sz="2400" b="1" spc="50" dirty="0" smtClean="0">
                <a:ln w="11430">
                  <a:noFill/>
                </a:ln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в Александровске-Сахалинском</a:t>
            </a:r>
            <a:endParaRPr lang="ru-RU" sz="2400" b="1" spc="50" dirty="0">
              <a:ln w="11430">
                <a:noFill/>
              </a:ln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2436" y="7973648"/>
            <a:ext cx="4790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Памятник А.П. Чехову.</a:t>
            </a:r>
          </a:p>
          <a:p>
            <a:pPr algn="ctr"/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Автор</a:t>
            </a:r>
            <a:r>
              <a:rPr lang="ru-RU" spc="50" dirty="0">
                <a:ln w="11430"/>
                <a:latin typeface="Times New Roman" pitchFamily="18" charset="0"/>
                <a:cs typeface="Times New Roman" pitchFamily="18" charset="0"/>
              </a:rPr>
              <a:t>: скульптор из Санкт-Петербурга </a:t>
            </a:r>
          </a:p>
          <a:p>
            <a:pPr algn="ctr"/>
            <a:r>
              <a:rPr lang="ru-RU" b="1" spc="50" dirty="0">
                <a:ln w="11430"/>
                <a:latin typeface="Times New Roman" pitchFamily="18" charset="0"/>
                <a:cs typeface="Times New Roman" pitchFamily="18" charset="0"/>
              </a:rPr>
              <a:t>Михаил Константинович </a:t>
            </a:r>
            <a:r>
              <a:rPr lang="ru-RU" b="1" spc="50" dirty="0" err="1">
                <a:ln w="11430"/>
                <a:latin typeface="Times New Roman" pitchFamily="18" charset="0"/>
                <a:cs typeface="Times New Roman" pitchFamily="18" charset="0"/>
              </a:rPr>
              <a:t>Аникушин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6792" y="2555776"/>
            <a:ext cx="2304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Автор: сахалинский скульптор, заслуженный художник  РСФСР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Анатолий Николаевич Ни.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792" y="2203780"/>
            <a:ext cx="2487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Бюст А.П. Чехова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744345"/>
      </p:ext>
    </p:extLst>
  </p:cSld>
  <p:clrMapOvr>
    <a:masterClrMapping/>
  </p:clrMapOvr>
  <p:transition spd="slow" advTm="11664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расивые фоны для презентаций\Школьные\Школьные\8-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1"/>
          <a:stretch/>
        </p:blipFill>
        <p:spPr bwMode="auto">
          <a:xfrm>
            <a:off x="0" y="-14789"/>
            <a:ext cx="5133914" cy="91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2825" y="2151268"/>
            <a:ext cx="3443591" cy="2088232"/>
          </a:xfrm>
          <a:prstGeom prst="rect">
            <a:avLst/>
          </a:prstGeom>
          <a:noFill/>
          <a:ln>
            <a:noFill/>
          </a:ln>
          <a:effectLst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615" y="3430276"/>
            <a:ext cx="3091299" cy="1639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ContrastingLeftFacing"/>
            <a:lightRig rig="threePt" dir="t"/>
          </a:scene3d>
        </p:spPr>
      </p:pic>
      <p:pic>
        <p:nvPicPr>
          <p:cNvPr id="5" name="Рисунок 4" descr="maiak_big1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24" b="17442"/>
          <a:stretch/>
        </p:blipFill>
        <p:spPr>
          <a:xfrm>
            <a:off x="530974" y="5724128"/>
            <a:ext cx="4071966" cy="21827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67494" y="539552"/>
            <a:ext cx="4721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Маяк на мысе </a:t>
            </a:r>
          </a:p>
          <a:p>
            <a:pPr algn="ctr"/>
            <a:r>
              <a:rPr lang="ru-RU" sz="28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Жонкьер</a:t>
            </a:r>
            <a:endParaRPr lang="ru-RU" sz="28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510" y="8172400"/>
            <a:ext cx="419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 на маяк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494" y="42499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Маяк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68205"/>
      </p:ext>
    </p:extLst>
  </p:cSld>
  <p:clrMapOvr>
    <a:masterClrMapping/>
  </p:clrMapOvr>
  <p:transition spd="slow" advTm="11664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расивые фоны для презентаций\Школьные\Школьные\8-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1"/>
          <a:stretch/>
        </p:blipFill>
        <p:spPr bwMode="auto">
          <a:xfrm>
            <a:off x="0" y="-14789"/>
            <a:ext cx="5133914" cy="91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13" y="2100388"/>
            <a:ext cx="1814173" cy="23797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46990" y="4561556"/>
            <a:ext cx="48399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церковь Покрова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Пресвятой Богородицы вместимостью до 500 человек (здание не сохранилось). Благодаря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деятельности И.А.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Чарушина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Сахалине появились каменные строения. Одним из первых стала каменная часовня в честь избавления наследника от опасности, свершившейся в 1891 в японском городе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Оцу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95687" y="2025265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1890-93 инженер-архитектор Сахалина.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посту Александровском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руководил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строительством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причала для судов, проектировал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строил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1513" y="611560"/>
            <a:ext cx="49619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Иван Аполлонович</a:t>
            </a:r>
          </a:p>
          <a:p>
            <a:pPr algn="ctr"/>
            <a:r>
              <a:rPr lang="ru-RU" sz="28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Чарушин</a:t>
            </a:r>
            <a:endParaRPr lang="ru-RU" sz="28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038701"/>
      </p:ext>
    </p:extLst>
  </p:cSld>
  <p:clrMapOvr>
    <a:masterClrMapping/>
  </p:clrMapOvr>
  <p:transition spd="slow" advTm="11664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407</Words>
  <Application>Microsoft Office PowerPoint</Application>
  <PresentationFormat>Экран (16:9)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Читальный зал</dc:creator>
  <cp:lastModifiedBy>Евгений</cp:lastModifiedBy>
  <cp:revision>76</cp:revision>
  <dcterms:created xsi:type="dcterms:W3CDTF">2016-06-15T00:09:56Z</dcterms:created>
  <dcterms:modified xsi:type="dcterms:W3CDTF">2017-11-14T01:21:12Z</dcterms:modified>
</cp:coreProperties>
</file>